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85" r:id="rId2"/>
    <p:sldId id="286" r:id="rId3"/>
    <p:sldId id="289" r:id="rId4"/>
    <p:sldId id="261" r:id="rId5"/>
    <p:sldId id="288" r:id="rId6"/>
    <p:sldId id="263" r:id="rId7"/>
    <p:sldId id="262" r:id="rId8"/>
    <p:sldId id="264" r:id="rId9"/>
    <p:sldId id="265" r:id="rId10"/>
    <p:sldId id="266" r:id="rId11"/>
    <p:sldId id="267" r:id="rId12"/>
    <p:sldId id="28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7" r:id="rId29"/>
    <p:sldId id="283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17" autoAdjust="0"/>
    <p:restoredTop sz="97561" autoAdjust="0"/>
  </p:normalViewPr>
  <p:slideViewPr>
    <p:cSldViewPr>
      <p:cViewPr>
        <p:scale>
          <a:sx n="75" d="100"/>
          <a:sy n="75" d="100"/>
        </p:scale>
        <p:origin x="-1140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6AC19-9B15-4E48-9347-012754329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6CC90-9CA6-414D-8C64-539AC5E52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E79B5-2804-44B3-8259-200CA5505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396A7-9470-49B0-A1D2-5D38E2B03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67131-A774-4E41-877F-5BE74BB34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65403-99C7-4E6F-84EA-4CEC50109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B0BC6-DA25-40B5-AD99-4CE2C0465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B6E2D-5FD0-4177-990C-846D2B0CD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4CD09-AFC3-4CAA-A92C-8F4C3AF43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F2B41-AEB1-4C09-AB74-4991D8FDF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C13CD-F711-4211-A919-2EA9AFB64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fld id="{C823902F-FB53-43D6-B8F5-44FE20341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elcuk.bozkurt\Desktop\Yeni klasör (2)\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selcuk.bozkurt\Desktop\Yeni klasör (2)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selcuk.bozkurt\Desktop\Yeni klasör (2)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1928794" y="3714752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Her bir parametrenin üzerine çift tıklanması ve değerlerin girilmesi gerekiyor.</a:t>
            </a:r>
            <a:endParaRPr lang="tr-TR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elcuk.bozkurt\Desktop\Yeni klasör (2)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selcuk.bozkurt\Desktop\Yeni klasör (2)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1214414" y="4143380"/>
            <a:ext cx="5072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Arıtma tesisinde kullanılan kimyasalları eklenecektir.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4" name="3 Oval"/>
          <p:cNvSpPr/>
          <p:nvPr/>
        </p:nvSpPr>
        <p:spPr bwMode="auto">
          <a:xfrm>
            <a:off x="142844" y="4929198"/>
            <a:ext cx="500066" cy="285752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cxnSp>
        <p:nvCxnSpPr>
          <p:cNvPr id="6" name="5 Düz Ok Bağlayıcısı"/>
          <p:cNvCxnSpPr>
            <a:endCxn id="4" idx="7"/>
          </p:cNvCxnSpPr>
          <p:nvPr/>
        </p:nvCxnSpPr>
        <p:spPr bwMode="auto">
          <a:xfrm rot="10800000" flipV="1">
            <a:off x="569678" y="4286255"/>
            <a:ext cx="716175" cy="68478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selcuk.bozkurt\Desktop\Yeni klasör (2)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2071670" y="3214686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400" b="1" dirty="0" smtClean="0">
                <a:solidFill>
                  <a:srgbClr val="FF0000"/>
                </a:solidFill>
              </a:rPr>
              <a:t>Birden fazla kullanılan kimyasal var ise her biri tek tek eklenecektir.</a:t>
            </a:r>
            <a:endParaRPr lang="tr-TR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selcuk.bozkurt\Desktop\Yeni klasör (2)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1285852" y="3335537"/>
            <a:ext cx="4572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Arıtma tesisi çıkış analiz sonuçları eklenecektir.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4" name="3 Oval"/>
          <p:cNvSpPr/>
          <p:nvPr/>
        </p:nvSpPr>
        <p:spPr bwMode="auto">
          <a:xfrm>
            <a:off x="142844" y="4214818"/>
            <a:ext cx="500066" cy="285752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cxnSp>
        <p:nvCxnSpPr>
          <p:cNvPr id="5" name="4 Düz Ok Bağlayıcısı"/>
          <p:cNvCxnSpPr>
            <a:endCxn id="4" idx="7"/>
          </p:cNvCxnSpPr>
          <p:nvPr/>
        </p:nvCxnSpPr>
        <p:spPr bwMode="auto">
          <a:xfrm rot="10800000" flipV="1">
            <a:off x="569678" y="3571875"/>
            <a:ext cx="716175" cy="68478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selcuk.bozkurt\Desktop\Yeni klasör (2)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selcuk.bozkurt\Desktop\Yeni klasör (2)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selcuk.bozkurt\Desktop\Yeni klasör (2)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2786050" y="3214686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400" b="1" dirty="0" smtClean="0">
                <a:solidFill>
                  <a:srgbClr val="FF0000"/>
                </a:solidFill>
              </a:rPr>
              <a:t>Her bir parametreye çift tıklanıp analiz sonuçları yazılacaktır.</a:t>
            </a:r>
            <a:endParaRPr lang="tr-TR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selcuk.bozkurt\Desktop\Yeni klasör (2)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selcuk.bozkurt\Desktop\Yeni klasör (2)\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selcuk.bozkurt\Desktop\Yeni klasör (2)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Oval"/>
          <p:cNvSpPr/>
          <p:nvPr/>
        </p:nvSpPr>
        <p:spPr bwMode="auto">
          <a:xfrm>
            <a:off x="142844" y="5357826"/>
            <a:ext cx="500066" cy="285752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cxnSp>
        <p:nvCxnSpPr>
          <p:cNvPr id="4" name="3 Düz Ok Bağlayıcısı"/>
          <p:cNvCxnSpPr>
            <a:endCxn id="3" idx="7"/>
          </p:cNvCxnSpPr>
          <p:nvPr/>
        </p:nvCxnSpPr>
        <p:spPr bwMode="auto">
          <a:xfrm rot="10800000" flipV="1">
            <a:off x="569678" y="4714883"/>
            <a:ext cx="716175" cy="68478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selcuk.bozkurt\Desktop\Yeni klasör (2)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4067944" y="1412776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400" b="1" dirty="0" smtClean="0">
                <a:solidFill>
                  <a:srgbClr val="FF0000"/>
                </a:solidFill>
              </a:rPr>
              <a:t>Bir önceki yılın yıllık verileri girilecektir. İçinde bulunulan yılın verileri bir sonraki yıl girilecektir.</a:t>
            </a:r>
            <a:endParaRPr lang="tr-TR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selcuk.bozkurt\Desktop\Yeni klasör (2)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2071670" y="3143248"/>
            <a:ext cx="46434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400" b="1" dirty="0" smtClean="0">
                <a:solidFill>
                  <a:srgbClr val="FF0000"/>
                </a:solidFill>
              </a:rPr>
              <a:t>Aynı yıl için birden fazla girişe izin verilmemekte olup, değişiklik yapılmak isteniyorsa seçip güncelleme yapılacaktır.</a:t>
            </a:r>
            <a:endParaRPr lang="tr-TR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selcuk.bozkurt\Desktop\Yeni klasör (2)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Oval"/>
          <p:cNvSpPr/>
          <p:nvPr/>
        </p:nvSpPr>
        <p:spPr bwMode="auto">
          <a:xfrm>
            <a:off x="142844" y="2786058"/>
            <a:ext cx="1500198" cy="428628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selcuk.bozkurt\Desktop\Yeni klasör (2)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4" name="3 Düz Ok Bağlayıcısı"/>
          <p:cNvCxnSpPr/>
          <p:nvPr/>
        </p:nvCxnSpPr>
        <p:spPr bwMode="auto">
          <a:xfrm>
            <a:off x="3143240" y="2214554"/>
            <a:ext cx="1500198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4 Düz Ok Bağlayıcısı"/>
          <p:cNvCxnSpPr/>
          <p:nvPr/>
        </p:nvCxnSpPr>
        <p:spPr bwMode="auto">
          <a:xfrm flipV="1">
            <a:off x="3143240" y="2285992"/>
            <a:ext cx="1500198" cy="2857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6 Düz Ok Bağlayıcısı"/>
          <p:cNvCxnSpPr/>
          <p:nvPr/>
        </p:nvCxnSpPr>
        <p:spPr bwMode="auto">
          <a:xfrm flipV="1">
            <a:off x="3357554" y="2357430"/>
            <a:ext cx="1357322" cy="4286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7 Düz Ok Bağlayıcısı"/>
          <p:cNvCxnSpPr/>
          <p:nvPr/>
        </p:nvCxnSpPr>
        <p:spPr bwMode="auto">
          <a:xfrm flipV="1">
            <a:off x="3428992" y="2428868"/>
            <a:ext cx="1285884" cy="7143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8 Düz Ok Bağlayıcısı"/>
          <p:cNvCxnSpPr/>
          <p:nvPr/>
        </p:nvCxnSpPr>
        <p:spPr bwMode="auto">
          <a:xfrm flipV="1">
            <a:off x="3214678" y="2571744"/>
            <a:ext cx="1571636" cy="8572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12 Metin kutusu"/>
          <p:cNvSpPr txBox="1"/>
          <p:nvPr/>
        </p:nvSpPr>
        <p:spPr>
          <a:xfrm>
            <a:off x="4786314" y="2143116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Doldurulması zorunlu alanlar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18" name="17 Metin kutusu"/>
          <p:cNvSpPr txBox="1"/>
          <p:nvPr/>
        </p:nvSpPr>
        <p:spPr>
          <a:xfrm>
            <a:off x="1500166" y="4357694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Yukarıdaki bilgiler doldurulduktan sonra ekle butonuna basılıp Arıtma Çamuru Geri Kazanım/Nihai Bertaraf Yönteminin girilmesi gerekmektedir.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19" name="18 Oval"/>
          <p:cNvSpPr/>
          <p:nvPr/>
        </p:nvSpPr>
        <p:spPr bwMode="auto">
          <a:xfrm>
            <a:off x="142844" y="5253051"/>
            <a:ext cx="500066" cy="285752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cxnSp>
        <p:nvCxnSpPr>
          <p:cNvPr id="20" name="19 Düz Ok Bağlayıcısı"/>
          <p:cNvCxnSpPr>
            <a:stCxn id="18" idx="1"/>
            <a:endCxn id="19" idx="7"/>
          </p:cNvCxnSpPr>
          <p:nvPr/>
        </p:nvCxnSpPr>
        <p:spPr bwMode="auto">
          <a:xfrm rot="10800000" flipV="1">
            <a:off x="569678" y="4619304"/>
            <a:ext cx="930489" cy="67559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2 Metin kutusu"/>
          <p:cNvSpPr txBox="1"/>
          <p:nvPr/>
        </p:nvSpPr>
        <p:spPr>
          <a:xfrm>
            <a:off x="3278178" y="1412776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400" b="1" dirty="0" smtClean="0">
                <a:solidFill>
                  <a:srgbClr val="FF0000"/>
                </a:solidFill>
              </a:rPr>
              <a:t>Bir önceki yılın yıllık verileri girilecektir. İçinde bulunulan yılın verileri bir sonraki yıl girilecektir.</a:t>
            </a:r>
            <a:endParaRPr lang="tr-TR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selcuk.bozkurt\Desktop\Yeni klasör (2)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4000496" y="1714488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400" b="1" dirty="0" smtClean="0">
                <a:solidFill>
                  <a:srgbClr val="FF0000"/>
                </a:solidFill>
              </a:rPr>
              <a:t>Birden fazla ise kaydet deyip tekrar ekle diyerek eklenecektir.</a:t>
            </a:r>
            <a:endParaRPr lang="tr-TR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selcuk.bozkurt\Desktop\Yeni klasör (2)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Oval"/>
          <p:cNvSpPr/>
          <p:nvPr/>
        </p:nvSpPr>
        <p:spPr bwMode="auto">
          <a:xfrm>
            <a:off x="4572000" y="5286388"/>
            <a:ext cx="642942" cy="35719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selcuk.bozkurt\Desktop\Yeni klasör (2)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928662" y="4286256"/>
            <a:ext cx="53578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400" b="1" dirty="0" smtClean="0">
                <a:solidFill>
                  <a:srgbClr val="FF0000"/>
                </a:solidFill>
              </a:rPr>
              <a:t>Aynı yıl için birden fazla girişe izin verilmemekte olup, değişiklik yapılmak isteniyorsa seçip güncelleme yapılacaktır.</a:t>
            </a:r>
            <a:endParaRPr lang="tr-TR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lcuk.bozkurt\Desktop\Adsız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Oval"/>
          <p:cNvSpPr/>
          <p:nvPr/>
        </p:nvSpPr>
        <p:spPr bwMode="auto">
          <a:xfrm>
            <a:off x="4296570" y="5661248"/>
            <a:ext cx="2003621" cy="504056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4" name="2 Metin kutusu"/>
          <p:cNvSpPr txBox="1"/>
          <p:nvPr/>
        </p:nvSpPr>
        <p:spPr>
          <a:xfrm>
            <a:off x="3786150" y="4512538"/>
            <a:ext cx="53578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400" b="1" dirty="0">
                <a:solidFill>
                  <a:srgbClr val="FF0000"/>
                </a:solidFill>
              </a:rPr>
              <a:t>«AAT Beyanı Tamamlandı. Onayla» butonuna basıldığında eksik veri varsa girmenizi isteyecektir</a:t>
            </a:r>
            <a:r>
              <a:rPr lang="tr-TR" sz="1400" b="1" dirty="0" smtClean="0">
                <a:solidFill>
                  <a:srgbClr val="FF0000"/>
                </a:solidFill>
              </a:rPr>
              <a:t>. Verileri tamamlamadan sistemden çıkış yaptığınız sisteme girmiş olduğunuz veriler silinmeyecektir. Bir sonraki girişinizde veri girişine kaldığınız yerden devam edebilirsiniz.</a:t>
            </a:r>
            <a:endParaRPr lang="tr-T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560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elcuk.bozkurt\Desktop\Yeni klasör (2)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Oval"/>
          <p:cNvSpPr/>
          <p:nvPr/>
        </p:nvSpPr>
        <p:spPr bwMode="auto">
          <a:xfrm>
            <a:off x="8013280" y="5786454"/>
            <a:ext cx="571504" cy="285752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cxnSp>
        <p:nvCxnSpPr>
          <p:cNvPr id="6" name="5 Düz Ok Bağlayıcısı"/>
          <p:cNvCxnSpPr/>
          <p:nvPr/>
        </p:nvCxnSpPr>
        <p:spPr bwMode="auto">
          <a:xfrm rot="16200000" flipH="1">
            <a:off x="6265589" y="3878554"/>
            <a:ext cx="3256557" cy="64293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8 Metin kutusu"/>
          <p:cNvSpPr txBox="1"/>
          <p:nvPr/>
        </p:nvSpPr>
        <p:spPr>
          <a:xfrm>
            <a:off x="6000728" y="1643050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Bilgileri girilmiş atıksu arıtma tesisi ile ilgili değişiklik veya güncelleme yapılacak ise “incele” diyerek girilmesi gerekmektedir. 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214282" y="5072074"/>
            <a:ext cx="4214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400" b="1" dirty="0" smtClean="0">
                <a:solidFill>
                  <a:srgbClr val="FF0000"/>
                </a:solidFill>
              </a:rPr>
              <a:t>Tesise ait 2. bir atıksu arıtma tesisi girilecek ise “Yeni Atıksu Arıtma Bilgisi Ekle” butonuna basılacaktır.</a:t>
            </a:r>
            <a:endParaRPr lang="tr-TR" sz="1400" b="1" dirty="0">
              <a:solidFill>
                <a:srgbClr val="FF0000"/>
              </a:solidFill>
            </a:endParaRPr>
          </a:p>
        </p:txBody>
      </p:sp>
      <p:cxnSp>
        <p:nvCxnSpPr>
          <p:cNvPr id="11" name="10 Düz Ok Bağlayıcısı"/>
          <p:cNvCxnSpPr/>
          <p:nvPr/>
        </p:nvCxnSpPr>
        <p:spPr bwMode="auto">
          <a:xfrm>
            <a:off x="2428860" y="5572140"/>
            <a:ext cx="928692" cy="82766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14 Metin kutusu"/>
          <p:cNvSpPr txBox="1"/>
          <p:nvPr/>
        </p:nvSpPr>
        <p:spPr>
          <a:xfrm>
            <a:off x="5929322" y="3500438"/>
            <a:ext cx="32146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Yanlışlıkla girilmiş olan atıksu arıtma tesislerinin silinmesi için “Seçili Atıksu Arıtma tesisini Sil” butonuna basılacaktır. Mevcut atıksu arıtma tesisi silindiğinde bilgileri baştan girilmesi gerekecektir.</a:t>
            </a:r>
            <a:endParaRPr lang="tr-TR" sz="1400" b="1" dirty="0">
              <a:solidFill>
                <a:srgbClr val="FF0000"/>
              </a:solidFill>
            </a:endParaRPr>
          </a:p>
        </p:txBody>
      </p:sp>
      <p:cxnSp>
        <p:nvCxnSpPr>
          <p:cNvPr id="17" name="16 Düz Ok Bağlayıcısı"/>
          <p:cNvCxnSpPr/>
          <p:nvPr/>
        </p:nvCxnSpPr>
        <p:spPr bwMode="auto">
          <a:xfrm rot="5400000">
            <a:off x="5515488" y="5200154"/>
            <a:ext cx="1327732" cy="107157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Metin kutusu"/>
          <p:cNvSpPr txBox="1"/>
          <p:nvPr/>
        </p:nvSpPr>
        <p:spPr>
          <a:xfrm>
            <a:off x="4211960" y="3284984"/>
            <a:ext cx="29289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Arıtma Var Mı? </a:t>
            </a:r>
            <a:r>
              <a:rPr lang="tr-TR" sz="1400" b="1" dirty="0" smtClean="0">
                <a:solidFill>
                  <a:srgbClr val="FF0000"/>
                </a:solidFill>
              </a:rPr>
              <a:t>Hayır seçilirse atıksu bertaraf yönteminin seçilmesi gerekmektedir.</a:t>
            </a:r>
            <a:endParaRPr lang="tr-T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51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selcuk.bozkurt\Desktop\adsız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6072198" y="5286388"/>
            <a:ext cx="2928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Arıtma Var Mı? Evet seçildikten sonra Su Kullanım Alanı/  Kaynağı bilgileri girilip Kaydet butonuna basılacak.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4" name="3 Oval"/>
          <p:cNvSpPr/>
          <p:nvPr/>
        </p:nvSpPr>
        <p:spPr bwMode="auto">
          <a:xfrm>
            <a:off x="4643438" y="6215082"/>
            <a:ext cx="785818" cy="428628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selcuk.bozkurt\Desktop\adsız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29000"/>
            <a:ext cx="38195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Düz Ok Bağlayıcısı"/>
          <p:cNvCxnSpPr/>
          <p:nvPr/>
        </p:nvCxnSpPr>
        <p:spPr bwMode="auto">
          <a:xfrm>
            <a:off x="2843808" y="3717032"/>
            <a:ext cx="288032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5 Düz Ok Bağlayıcısı"/>
          <p:cNvCxnSpPr/>
          <p:nvPr/>
        </p:nvCxnSpPr>
        <p:spPr bwMode="auto">
          <a:xfrm flipV="1">
            <a:off x="3779912" y="2420888"/>
            <a:ext cx="2232248" cy="108012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2 Metin kutusu"/>
          <p:cNvSpPr txBox="1"/>
          <p:nvPr/>
        </p:nvSpPr>
        <p:spPr>
          <a:xfrm>
            <a:off x="5940152" y="2276872"/>
            <a:ext cx="334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</a:rPr>
              <a:t>Belediyelere ait </a:t>
            </a:r>
            <a:r>
              <a:rPr lang="tr-TR" sz="1200" b="1" dirty="0" err="1" smtClean="0">
                <a:solidFill>
                  <a:srgbClr val="FF0000"/>
                </a:solidFill>
              </a:rPr>
              <a:t>AAT’ler</a:t>
            </a:r>
            <a:r>
              <a:rPr lang="tr-TR" sz="1200" b="1" dirty="0" smtClean="0">
                <a:solidFill>
                  <a:srgbClr val="FF0000"/>
                </a:solidFill>
              </a:rPr>
              <a:t> için seçilecektir.</a:t>
            </a:r>
          </a:p>
          <a:p>
            <a:endParaRPr lang="tr-TR" sz="1200" b="1" dirty="0">
              <a:solidFill>
                <a:srgbClr val="FF0000"/>
              </a:solidFill>
            </a:endParaRPr>
          </a:p>
          <a:p>
            <a:r>
              <a:rPr lang="tr-TR" sz="1200" b="1" dirty="0" smtClean="0">
                <a:solidFill>
                  <a:srgbClr val="FF0000"/>
                </a:solidFill>
              </a:rPr>
              <a:t>OSB veya Serbest Bölge Yönetimlerine ait </a:t>
            </a:r>
            <a:r>
              <a:rPr lang="tr-TR" sz="1200" b="1" dirty="0" err="1" smtClean="0">
                <a:solidFill>
                  <a:srgbClr val="FF0000"/>
                </a:solidFill>
              </a:rPr>
              <a:t>AAT’ler</a:t>
            </a:r>
            <a:r>
              <a:rPr lang="tr-TR" sz="1200" b="1" dirty="0" smtClean="0">
                <a:solidFill>
                  <a:srgbClr val="FF0000"/>
                </a:solidFill>
              </a:rPr>
              <a:t> için seçilecektir.</a:t>
            </a:r>
            <a:endParaRPr lang="tr-TR" sz="1200" b="1" dirty="0">
              <a:solidFill>
                <a:srgbClr val="FF0000"/>
              </a:solidFill>
            </a:endParaRPr>
          </a:p>
        </p:txBody>
      </p:sp>
      <p:cxnSp>
        <p:nvCxnSpPr>
          <p:cNvPr id="17" name="5 Düz Ok Bağlayıcısı"/>
          <p:cNvCxnSpPr/>
          <p:nvPr/>
        </p:nvCxnSpPr>
        <p:spPr bwMode="auto">
          <a:xfrm flipV="1">
            <a:off x="5580112" y="2812628"/>
            <a:ext cx="457820" cy="76038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71841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selcuk.bozkurt\Desktop\Yeni klasör (2)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6000760" y="3714752"/>
            <a:ext cx="32146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Kaydet butonuna basıldıktan sonra aktif olacaktır. “Arıtma Bilgisi Ekle” butonu basılarak arıtma bilgilerini ekleyeceğimiz ekrana geçiş yapılması gerekmektedir.</a:t>
            </a:r>
            <a:endParaRPr lang="tr-TR" sz="1400" b="1" dirty="0">
              <a:solidFill>
                <a:srgbClr val="FF0000"/>
              </a:solidFill>
            </a:endParaRPr>
          </a:p>
        </p:txBody>
      </p:sp>
      <p:cxnSp>
        <p:nvCxnSpPr>
          <p:cNvPr id="6" name="5 Düz Ok Bağlayıcısı"/>
          <p:cNvCxnSpPr/>
          <p:nvPr/>
        </p:nvCxnSpPr>
        <p:spPr bwMode="auto">
          <a:xfrm rot="10800000" flipV="1">
            <a:off x="4786314" y="5357826"/>
            <a:ext cx="1000132" cy="92869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7 Oval"/>
          <p:cNvSpPr/>
          <p:nvPr/>
        </p:nvSpPr>
        <p:spPr bwMode="auto">
          <a:xfrm>
            <a:off x="4643438" y="4857760"/>
            <a:ext cx="785818" cy="428628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elcuk.bozkurt\Desktop\Yeni klasör (2)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5429256" y="4405978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Zorunlu alanlar girilip Yukarıdaki Bilgileri “Kaydet” butonuna basılacak.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4" name="3 Oval"/>
          <p:cNvSpPr/>
          <p:nvPr/>
        </p:nvSpPr>
        <p:spPr bwMode="auto">
          <a:xfrm>
            <a:off x="3571868" y="4429132"/>
            <a:ext cx="1785950" cy="35719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selcuk.bozkurt\Desktop\Yeni klasör (2)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1643042" y="5550115"/>
            <a:ext cx="5857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Sektör Bilgilerinin eklenmesi için “Ekle” butonuna basılacak.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4" name="3 Oval"/>
          <p:cNvSpPr/>
          <p:nvPr/>
        </p:nvSpPr>
        <p:spPr bwMode="auto">
          <a:xfrm>
            <a:off x="142844" y="6000768"/>
            <a:ext cx="500066" cy="285752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cxnSp>
        <p:nvCxnSpPr>
          <p:cNvPr id="5" name="4 Düz Ok Bağlayıcısı"/>
          <p:cNvCxnSpPr>
            <a:endCxn id="4" idx="7"/>
          </p:cNvCxnSpPr>
          <p:nvPr/>
        </p:nvCxnSpPr>
        <p:spPr bwMode="auto">
          <a:xfrm rot="10800000" flipV="1">
            <a:off x="569678" y="5715015"/>
            <a:ext cx="1144803" cy="32759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selcuk.bozkurt\Desktop\Yeni klasör (2)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5929322" y="1357298"/>
            <a:ext cx="30718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Sektör Kodu (örnek 21.4) yazıldığında isimler çıkacaktır. Seçilip atıksu miktarı yazılarak Kaydet butonuna basılacak. Birden fazla sektör eklemek için aynı yöntemin kullanılması gerekiyor.</a:t>
            </a:r>
            <a:endParaRPr lang="tr-TR" sz="1400" b="1" dirty="0">
              <a:solidFill>
                <a:srgbClr val="FF0000"/>
              </a:solidFill>
            </a:endParaRPr>
          </a:p>
        </p:txBody>
      </p:sp>
      <p:cxnSp>
        <p:nvCxnSpPr>
          <p:cNvPr id="5" name="4 Düz Ok Bağlayıcısı"/>
          <p:cNvCxnSpPr/>
          <p:nvPr/>
        </p:nvCxnSpPr>
        <p:spPr bwMode="auto">
          <a:xfrm rot="10800000">
            <a:off x="5143504" y="1571612"/>
            <a:ext cx="785818" cy="50006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360</Words>
  <Application>Microsoft Office PowerPoint</Application>
  <PresentationFormat>Ekran Gösterisi (4:3)</PresentationFormat>
  <Paragraphs>25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Blank Presentation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* 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* *</dc:creator>
  <cp:lastModifiedBy>Selçuk Bozkurt</cp:lastModifiedBy>
  <cp:revision>49</cp:revision>
  <dcterms:created xsi:type="dcterms:W3CDTF">2012-06-15T07:03:54Z</dcterms:created>
  <dcterms:modified xsi:type="dcterms:W3CDTF">2013-09-10T10:30:24Z</dcterms:modified>
</cp:coreProperties>
</file>